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8" r:id="rId2"/>
    <p:sldId id="289" r:id="rId3"/>
    <p:sldId id="290" r:id="rId4"/>
    <p:sldId id="292" r:id="rId5"/>
    <p:sldId id="263" r:id="rId6"/>
    <p:sldId id="264" r:id="rId7"/>
    <p:sldId id="300" r:id="rId8"/>
    <p:sldId id="280" r:id="rId9"/>
    <p:sldId id="301" r:id="rId10"/>
    <p:sldId id="268" r:id="rId11"/>
    <p:sldId id="294" r:id="rId12"/>
    <p:sldId id="304" r:id="rId13"/>
    <p:sldId id="272" r:id="rId14"/>
    <p:sldId id="302" r:id="rId15"/>
  </p:sldIdLst>
  <p:sldSz cx="12188825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0" userDrawn="1">
          <p15:clr>
            <a:srgbClr val="A4A3A4"/>
          </p15:clr>
        </p15:guide>
        <p15:guide id="2" pos="3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FF2F9"/>
    <a:srgbClr val="185843"/>
    <a:srgbClr val="1D6D52"/>
    <a:srgbClr val="2CA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44" autoAdjust="0"/>
  </p:normalViewPr>
  <p:slideViewPr>
    <p:cSldViewPr showGuides="1">
      <p:cViewPr varScale="1">
        <p:scale>
          <a:sx n="80" d="100"/>
          <a:sy n="80" d="100"/>
        </p:scale>
        <p:origin x="-754" y="-77"/>
      </p:cViewPr>
      <p:guideLst>
        <p:guide orient="horz" pos="2110"/>
        <p:guide pos="38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2383E-F8CF-4C02-B715-9E93D68B742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53135-07E6-407F-8692-F352D18E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1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600201"/>
            <a:ext cx="10969943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6200000">
            <a:off x="6055136" y="1875240"/>
            <a:ext cx="459553" cy="9524999"/>
          </a:xfrm>
          <a:prstGeom prst="rect">
            <a:avLst/>
          </a:prstGeom>
          <a:solidFill>
            <a:srgbClr val="00A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3392024" y="3391366"/>
            <a:ext cx="6858000" cy="75268"/>
          </a:xfrm>
          <a:prstGeom prst="rect">
            <a:avLst/>
          </a:prstGeom>
          <a:solidFill>
            <a:srgbClr val="214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 descr="C:\Users\Administrator\Downloads\JIC 2025_LOGO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407967"/>
            <a:ext cx="1219200" cy="3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OneDrive - Marengo Asia Healthcare Private Limited\Desktop\M_CIMS\Marengo CIMS Hospital Logo_ 202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2" y="6276087"/>
            <a:ext cx="781051" cy="5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8012" y="2362200"/>
            <a:ext cx="6705600" cy="114300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CONFERENCE BADGE </a:t>
            </a:r>
            <a:br>
              <a:rPr lang="en-US" sz="40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IS YOUR ENTRY PASS </a:t>
            </a:r>
            <a:r>
              <a:rPr lang="en-US" sz="4000" b="1" dirty="0" smtClean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TO ALL </a:t>
            </a:r>
            <a:r>
              <a:rPr lang="en-US" sz="40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VENUES.</a:t>
            </a:r>
            <a:r>
              <a:rPr lang="en-US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b="1" dirty="0">
              <a:solidFill>
                <a:schemeClr val="accent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1027" name="Picture 3" descr="C:\Users\Administrator\Downloads\POCKET PLANNER 2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14445" r="7939" b="27438"/>
          <a:stretch/>
        </p:blipFill>
        <p:spPr bwMode="auto">
          <a:xfrm>
            <a:off x="8228012" y="-1"/>
            <a:ext cx="3960813" cy="56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D"/>
          <p:cNvPicPr>
            <a:picLocks noChangeAspect="1"/>
          </p:cNvPicPr>
          <p:nvPr/>
        </p:nvPicPr>
        <p:blipFill rotWithShape="1">
          <a:blip r:embed="rId3"/>
          <a:srcRect l="33571" t="36004" r="33078" b="37414"/>
          <a:stretch/>
        </p:blipFill>
        <p:spPr>
          <a:xfrm rot="20600845">
            <a:off x="9670093" y="3851657"/>
            <a:ext cx="776614" cy="78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999">
            <a:off x="4602287" y="395201"/>
            <a:ext cx="2773432" cy="13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032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437130" y="2274570"/>
            <a:ext cx="7103745" cy="70675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CARDIOVASCULAR SYMPOSIUM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98203" y="3733800"/>
            <a:ext cx="5181600" cy="1524000"/>
          </a:xfrm>
          <a:prstGeom prst="roundRect">
            <a:avLst>
              <a:gd name="adj" fmla="val 5303"/>
            </a:avLst>
          </a:prstGeom>
          <a:ln>
            <a:solidFill>
              <a:srgbClr val="2CA2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40061" y="3718828"/>
            <a:ext cx="5097883" cy="152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Venue:</a:t>
            </a:r>
          </a:p>
          <a:p>
            <a:pPr algn="ctr"/>
            <a:r>
              <a:rPr lang="en-US" sz="2400" b="1" i="1" dirty="0">
                <a:sym typeface="+mn-ea"/>
              </a:rPr>
              <a:t>Auditorium, Club O7</a:t>
            </a:r>
            <a:endParaRPr lang="en-US" sz="2400" b="1" i="1" dirty="0"/>
          </a:p>
          <a:p>
            <a:pPr algn="ctr"/>
            <a:endParaRPr lang="en-US" sz="2400" b="1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94469" y="3119735"/>
            <a:ext cx="618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2025,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: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08:30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– 04:30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999">
            <a:off x="4610225" y="471401"/>
            <a:ext cx="2773432" cy="13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032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446530" y="2274570"/>
            <a:ext cx="9154795" cy="70675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IACS Sessions &amp; Orations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98203" y="3733800"/>
            <a:ext cx="5181600" cy="1524000"/>
          </a:xfrm>
          <a:prstGeom prst="roundRect">
            <a:avLst>
              <a:gd name="adj" fmla="val 5303"/>
            </a:avLst>
          </a:prstGeom>
          <a:ln>
            <a:solidFill>
              <a:srgbClr val="2CA2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77565" y="3718828"/>
            <a:ext cx="5097883" cy="115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Venue:</a:t>
            </a:r>
          </a:p>
          <a:p>
            <a:pPr algn="ctr"/>
            <a:r>
              <a:rPr lang="en-US" sz="2400" b="1" i="1" dirty="0" smtClean="0">
                <a:sym typeface="+mn-ea"/>
              </a:rPr>
              <a:t>Confluence - 3 –Club O7</a:t>
            </a:r>
            <a:endParaRPr lang="en-US" sz="2400" i="1" dirty="0" smtClean="0">
              <a:sym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4469" y="3119735"/>
            <a:ext cx="618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11, 2025,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: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08:30 AM –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04:30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65630" y="2052935"/>
            <a:ext cx="5105400" cy="58477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 SATELLITE SESSIONS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9132" y="2713672"/>
            <a:ext cx="4318397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January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11, 2025  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Time: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07:00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PM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09:00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PM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9524" y="3945439"/>
            <a:ext cx="7337612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Pulmonary Critical Care Symposium</a:t>
            </a:r>
            <a:endParaRPr lang="en-US" sz="2400" b="1" dirty="0">
              <a:solidFill>
                <a:schemeClr val="bg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7687" y="4567535"/>
            <a:ext cx="4041299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Infectious Disease Symposium</a:t>
            </a:r>
            <a:endParaRPr lang="en-US" sz="2400" b="1" dirty="0">
              <a:solidFill>
                <a:schemeClr val="bg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5613" y="5177135"/>
            <a:ext cx="3225435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Nephrology Symposium</a:t>
            </a:r>
            <a:endParaRPr lang="en-US" sz="2400" b="1" dirty="0">
              <a:solidFill>
                <a:schemeClr val="bg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032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999">
            <a:off x="4610225" y="471401"/>
            <a:ext cx="2773432" cy="13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0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2032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Administrator\Downloads\ilovepdf_pages-to-jpg (10)\POCKET PLANNER 2025_page-0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38213" r="9815" b="13932"/>
          <a:stretch/>
        </p:blipFill>
        <p:spPr bwMode="auto">
          <a:xfrm>
            <a:off x="7008812" y="1091508"/>
            <a:ext cx="3581400" cy="4351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ilovepdf_pages-to-jpg (10)\POCKET PLANNER 2025_page-0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15990" r="9815" b="61199"/>
          <a:stretch/>
        </p:blipFill>
        <p:spPr bwMode="auto">
          <a:xfrm>
            <a:off x="1682749" y="1933575"/>
            <a:ext cx="4769864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437130" y="2274570"/>
            <a:ext cx="7103745" cy="70675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CARDIOVASCULAR SYMPOSIUM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98203" y="3733800"/>
            <a:ext cx="5181600" cy="1524000"/>
          </a:xfrm>
          <a:prstGeom prst="roundRect">
            <a:avLst>
              <a:gd name="adj" fmla="val 5303"/>
            </a:avLst>
          </a:prstGeom>
          <a:ln>
            <a:solidFill>
              <a:srgbClr val="2CA2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40061" y="3718828"/>
            <a:ext cx="5097883" cy="152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Venue:</a:t>
            </a:r>
          </a:p>
          <a:p>
            <a:pPr algn="ctr"/>
            <a:r>
              <a:rPr lang="en-US" sz="2400" b="1" i="1" dirty="0">
                <a:sym typeface="+mn-ea"/>
              </a:rPr>
              <a:t>Auditorium, Club O7</a:t>
            </a:r>
            <a:endParaRPr lang="en-US" sz="2400" b="1" i="1" dirty="0"/>
          </a:p>
          <a:p>
            <a:pPr algn="ctr"/>
            <a:endParaRPr lang="en-US" sz="2400" b="1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94469" y="3119735"/>
            <a:ext cx="618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2025,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: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07:30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–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01:30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2032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1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5257799"/>
            <a:ext cx="10360501" cy="114300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Please sign (In &amp; Out) attendance sheet before entering the lecture hall, to avail MCI Credit Hours Certificate.</a:t>
            </a:r>
            <a:r>
              <a:rPr lang="en-US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b="1" dirty="0">
              <a:solidFill>
                <a:schemeClr val="accent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2050" name="Picture 2" descr="V:\Gaurang-2023\JIC - 2025\Certificate JIC-2025\JIC-2025_Delegate-Faculty_Certificate_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504825"/>
            <a:ext cx="6477000" cy="45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4952999"/>
            <a:ext cx="10360501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2050" name="Picture 2" descr="D:\Shivangi\JIC\JIC 2023\Fillers\FILLERS -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8" b="19373"/>
          <a:stretch>
            <a:fillRect/>
          </a:stretch>
        </p:blipFill>
        <p:spPr bwMode="auto">
          <a:xfrm>
            <a:off x="2141855" y="609600"/>
            <a:ext cx="8053705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4952999"/>
            <a:ext cx="10360501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3074" name="Picture 2" descr="C:\Users\Administrator\Downloads\ilovepdf_pages-to-jpg (10)\POCKET PLANNER 2025_page-0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8129" r="11980" b="43121"/>
          <a:stretch/>
        </p:blipFill>
        <p:spPr bwMode="auto">
          <a:xfrm>
            <a:off x="3589723" y="1600200"/>
            <a:ext cx="4485889" cy="33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ownloads\ilovepdf_pages-to-jpg (10)\POCKET PLANNER 2025_page-0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13522" r="11980" b="72369"/>
          <a:stretch/>
        </p:blipFill>
        <p:spPr bwMode="auto">
          <a:xfrm>
            <a:off x="4036411" y="265909"/>
            <a:ext cx="3592513" cy="13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ilovepdf_pages-to-jpg (10)\POCKET PLANNER 2025_page-0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80939" r="11980" b="6996"/>
          <a:stretch/>
        </p:blipFill>
        <p:spPr bwMode="auto">
          <a:xfrm>
            <a:off x="4041967" y="5068168"/>
            <a:ext cx="3581400" cy="11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2286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dministrator\Downloads\ilovepdf_pages-to-jpg (10)\POCKET PLANNER 2025_page-00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15521" r="9421" b="52988"/>
          <a:stretch/>
        </p:blipFill>
        <p:spPr bwMode="auto">
          <a:xfrm>
            <a:off x="3041647" y="982647"/>
            <a:ext cx="5681331" cy="451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65630" y="1371600"/>
            <a:ext cx="5105400" cy="584775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 SATELLITE SESSIONS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2286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59132" y="2032337"/>
            <a:ext cx="4318397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January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10, 2025  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Time: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07:00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PM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09:00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PM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9524" y="3264104"/>
            <a:ext cx="7337612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 Evening of Cardiac Pharmacology &amp; Therapeutics</a:t>
            </a:r>
            <a:endParaRPr lang="en-US" sz="2400" b="1" dirty="0">
              <a:solidFill>
                <a:schemeClr val="bg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1266" y="3886200"/>
            <a:ext cx="313412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Emergency Symposium</a:t>
            </a:r>
            <a:endParaRPr lang="en-US" sz="2400" b="1" dirty="0">
              <a:solidFill>
                <a:schemeClr val="bg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5613" y="4495800"/>
            <a:ext cx="3225435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Nephrology Symposium</a:t>
            </a:r>
            <a:endParaRPr lang="en-US" sz="2400" b="1" dirty="0">
              <a:solidFill>
                <a:schemeClr val="bg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8168" y="5105400"/>
            <a:ext cx="3060325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Neurology Symposium</a:t>
            </a:r>
            <a:endParaRPr lang="en-US" sz="2400" b="1" dirty="0">
              <a:solidFill>
                <a:schemeClr val="bg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4952999"/>
            <a:ext cx="10360501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Rectangles 1"/>
          <p:cNvSpPr/>
          <p:nvPr/>
        </p:nvSpPr>
        <p:spPr>
          <a:xfrm>
            <a:off x="5103495" y="5334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Administrator\Downloads\ilovepdf_pages-to-jpg (10)\POCKET PLANNER 2025_page-0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3169" r="8846" b="42504"/>
          <a:stretch/>
        </p:blipFill>
        <p:spPr bwMode="auto">
          <a:xfrm>
            <a:off x="1262061" y="762000"/>
            <a:ext cx="4499459" cy="491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ilovepdf_pages-to-jpg (10)\POCKET PLANNER 2025_page-0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58083" r="8846" b="15109"/>
          <a:stretch/>
        </p:blipFill>
        <p:spPr bwMode="auto">
          <a:xfrm>
            <a:off x="5942012" y="1733550"/>
            <a:ext cx="449853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050" y="212725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4952999"/>
            <a:ext cx="10360501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AutoShape 2" descr="86 Student Council Speech Illustrations &amp; Clip 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4" descr="86 Student Council Speech Illustrations &amp; Clip Art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125" name="Picture 5" descr="C:\Users\shivangi.panchal.MARENGOASIA\Desktop\istockphoto-939254686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2" y="609600"/>
            <a:ext cx="548639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/>
          <p:nvPr/>
        </p:nvSpPr>
        <p:spPr>
          <a:xfrm>
            <a:off x="798512" y="3962401"/>
            <a:ext cx="4343400" cy="6095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January  </a:t>
            </a:r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- </a:t>
            </a:r>
            <a:r>
              <a:rPr lang="en-US" sz="3200" b="1" dirty="0" smtClean="0">
                <a:solidFill>
                  <a:schemeClr val="bg1"/>
                </a:solidFill>
              </a:rPr>
              <a:t>11</a:t>
            </a:r>
            <a:r>
              <a:rPr lang="en-US" sz="3200" b="1" dirty="0" smtClean="0">
                <a:solidFill>
                  <a:schemeClr val="bg1"/>
                </a:solidFill>
              </a:rPr>
              <a:t>, 2025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/>
          <p:nvPr/>
        </p:nvSpPr>
        <p:spPr>
          <a:xfrm>
            <a:off x="798512" y="1905975"/>
            <a:ext cx="4343400" cy="609599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MOTIVATE THE STUDENTS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612" y="2392741"/>
            <a:ext cx="50292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Please Attend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Poster  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4952999"/>
            <a:ext cx="10360501" cy="1143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2050" name="Picture 2" descr="D:\Shivangi\JIC\JIC 2023\Fillers\FILLERS -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8" b="19373"/>
          <a:stretch>
            <a:fillRect/>
          </a:stretch>
        </p:blipFill>
        <p:spPr bwMode="auto">
          <a:xfrm>
            <a:off x="2141855" y="609600"/>
            <a:ext cx="8053705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155</Words>
  <Application>Microsoft Office PowerPoint</Application>
  <PresentationFormat>Custom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CONFERENCE BADGE  IS YOUR ENTRY PASS  TO ALL VENUES. </vt:lpstr>
      <vt:lpstr>Please sign (In &amp; Out) attendance sheet before entering the lecture hall, to avail MCI Credit Hours Certificate. </vt:lpstr>
      <vt:lpstr> </vt:lpstr>
      <vt:lpstr> 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gohel.sanjay</dc:creator>
  <cp:lastModifiedBy>Multimedia_CIMS</cp:lastModifiedBy>
  <cp:revision>114</cp:revision>
  <dcterms:created xsi:type="dcterms:W3CDTF">2019-10-07T04:57:00Z</dcterms:created>
  <dcterms:modified xsi:type="dcterms:W3CDTF">2025-01-08T07:32:27Z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0111DE3A482447B88B560AA19904A198</vt:lpwstr>
  </property>
  <property fmtid="{D5CDD505-2E9C-101B-9397-08002B2CF9AE}" pid="3" name="KSOProductBuildVer">
    <vt:lpwstr>1033-12.2.0.13359</vt:lpwstr>
  </property>
</Properties>
</file>