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38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50" r:id="rId13"/>
    <p:sldId id="348" r:id="rId14"/>
  </p:sldIdLst>
  <p:sldSz cx="12188825" cy="6858000"/>
  <p:notesSz cx="6887845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0" userDrawn="1">
          <p15:clr>
            <a:srgbClr val="A4A3A4"/>
          </p15:clr>
        </p15:guide>
        <p15:guide id="2" pos="38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A27B"/>
    <a:srgbClr val="1D6D52"/>
    <a:srgbClr val="1858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94671" autoAdjust="0"/>
  </p:normalViewPr>
  <p:slideViewPr>
    <p:cSldViewPr showGuides="1">
      <p:cViewPr>
        <p:scale>
          <a:sx n="77" d="100"/>
          <a:sy n="77" d="100"/>
        </p:scale>
        <p:origin x="-888" y="-197"/>
      </p:cViewPr>
      <p:guideLst>
        <p:guide orient="horz" pos="2110"/>
        <p:guide pos="3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2383E-F8CF-4C02-B715-9E93D68B742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50888"/>
            <a:ext cx="66754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53135-07E6-407F-8692-F352D18E07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3B4E767-1301-4F6F-A2B0-9246542E00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1600201"/>
            <a:ext cx="10969943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0B3D4650-14C6-48AA-B01B-D700E69ED7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3B4E767-1301-4F6F-A2B0-9246542E00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39"/>
            <a:ext cx="365453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89" y="274639"/>
            <a:ext cx="107646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0B3D4650-14C6-48AA-B01B-D700E69ED7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3B4E767-1301-4F6F-A2B0-9246542E00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1"/>
            <a:ext cx="1096994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0B3D4650-14C6-48AA-B01B-D700E69ED7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3B4E767-1301-4F6F-A2B0-9246542E00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0B3D4650-14C6-48AA-B01B-D700E69ED7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3B4E767-1301-4F6F-A2B0-9246542E00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1600201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1" y="1600201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0B3D4650-14C6-48AA-B01B-D700E69ED7A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3B4E767-1301-4F6F-A2B0-9246542E00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0B3D4650-14C6-48AA-B01B-D700E69ED7A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3B4E767-1301-4F6F-A2B0-9246542E00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0B3D4650-14C6-48AA-B01B-D700E69ED7A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3B4E767-1301-4F6F-A2B0-9246542E00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0B3D4650-14C6-48AA-B01B-D700E69ED7A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3B4E767-1301-4F6F-A2B0-9246542E00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0B3D4650-14C6-48AA-B01B-D700E69ED7A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3B4E767-1301-4F6F-A2B0-9246542E00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0B3D4650-14C6-48AA-B01B-D700E69ED7A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3B4E767-1301-4F6F-A2B0-9246542E00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rot="16200000">
            <a:off x="6055136" y="1875240"/>
            <a:ext cx="459553" cy="9524999"/>
          </a:xfrm>
          <a:prstGeom prst="rect">
            <a:avLst/>
          </a:prstGeom>
          <a:solidFill>
            <a:srgbClr val="00A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 rot="16200000">
            <a:off x="-3392024" y="3391366"/>
            <a:ext cx="6858000" cy="75268"/>
          </a:xfrm>
          <a:prstGeom prst="rect">
            <a:avLst/>
          </a:prstGeom>
          <a:solidFill>
            <a:srgbClr val="214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4" descr="C:\Users\Administrator\Downloads\JIC 2025_LOGO_2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6407967"/>
            <a:ext cx="1219200" cy="35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OneDrive - Marengo Asia Healthcare Private Limited\Desktop\M_CIMS\Marengo CIMS Hospital Logo_ 2024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812" y="6276087"/>
            <a:ext cx="781051" cy="53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8012" y="2362200"/>
            <a:ext cx="6705600" cy="1143001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1"/>
                </a:solidFill>
                <a:ea typeface="Microsoft JhengHei UI" panose="020B0604030504040204" pitchFamily="34" charset="-120"/>
                <a:cs typeface="Calibri" panose="020F0502020204030204" pitchFamily="34" charset="0"/>
              </a:rPr>
              <a:t>CONFERENCE BADGE </a:t>
            </a:r>
            <a:br>
              <a:rPr lang="en-US" sz="4000" b="1" dirty="0">
                <a:solidFill>
                  <a:schemeClr val="accent1"/>
                </a:solidFill>
                <a:ea typeface="Microsoft JhengHei UI" panose="020B0604030504040204" pitchFamily="34" charset="-120"/>
                <a:cs typeface="Calibri" panose="020F0502020204030204" pitchFamily="34" charset="0"/>
              </a:rPr>
            </a:br>
            <a:r>
              <a:rPr lang="en-US" sz="4000" b="1" dirty="0">
                <a:solidFill>
                  <a:schemeClr val="accent1"/>
                </a:solidFill>
                <a:ea typeface="Microsoft JhengHei UI" panose="020B0604030504040204" pitchFamily="34" charset="-120"/>
                <a:cs typeface="Calibri" panose="020F0502020204030204" pitchFamily="34" charset="0"/>
              </a:rPr>
              <a:t>IS YOUR ENTRY PASS </a:t>
            </a:r>
            <a:br>
              <a:rPr lang="en-US" sz="4000" b="1" dirty="0" smtClean="0">
                <a:solidFill>
                  <a:schemeClr val="accent1"/>
                </a:solidFill>
                <a:ea typeface="Microsoft JhengHei UI" panose="020B0604030504040204" pitchFamily="34" charset="-120"/>
                <a:cs typeface="Calibri" panose="020F0502020204030204" pitchFamily="34" charset="0"/>
              </a:rPr>
            </a:br>
            <a:r>
              <a:rPr lang="en-US" sz="4000" b="1" dirty="0" smtClean="0">
                <a:solidFill>
                  <a:schemeClr val="accent1"/>
                </a:solidFill>
                <a:ea typeface="Microsoft JhengHei UI" panose="020B0604030504040204" pitchFamily="34" charset="-120"/>
                <a:cs typeface="Calibri" panose="020F0502020204030204" pitchFamily="34" charset="0"/>
              </a:rPr>
              <a:t>TO ALL </a:t>
            </a:r>
            <a:r>
              <a:rPr lang="en-US" sz="4000" b="1" dirty="0">
                <a:solidFill>
                  <a:schemeClr val="accent1"/>
                </a:solidFill>
                <a:ea typeface="Microsoft JhengHei UI" panose="020B0604030504040204" pitchFamily="34" charset="-120"/>
                <a:cs typeface="Calibri" panose="020F0502020204030204" pitchFamily="34" charset="0"/>
              </a:rPr>
              <a:t>VENUES.</a:t>
            </a:r>
            <a:br>
              <a:rPr lang="en-US" b="1" dirty="0">
                <a:solidFill>
                  <a:schemeClr val="accent1"/>
                </a:solidFill>
                <a:ea typeface="Microsoft JhengHei UI" panose="020B0604030504040204" pitchFamily="34" charset="-120"/>
                <a:cs typeface="Calibri" panose="020F0502020204030204" pitchFamily="34" charset="0"/>
              </a:rPr>
            </a:br>
            <a:endParaRPr lang="en-US" b="1" dirty="0">
              <a:solidFill>
                <a:schemeClr val="accent1"/>
              </a:solidFill>
              <a:ea typeface="Microsoft JhengHei UI" panose="020B0604030504040204" pitchFamily="34" charset="-120"/>
              <a:cs typeface="Calibri" panose="020F0502020204030204" pitchFamily="34" charset="0"/>
            </a:endParaRPr>
          </a:p>
        </p:txBody>
      </p:sp>
      <p:pic>
        <p:nvPicPr>
          <p:cNvPr id="1027" name="Picture 3" descr="C:\Users\Administrator\Downloads\POCKET PLANNER 2025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0" t="14445" r="7939" b="27438"/>
          <a:stretch>
            <a:fillRect/>
          </a:stretch>
        </p:blipFill>
        <p:spPr bwMode="auto">
          <a:xfrm>
            <a:off x="8228012" y="-1"/>
            <a:ext cx="3960813" cy="567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D"/>
          <p:cNvPicPr>
            <a:picLocks noChangeAspect="1"/>
          </p:cNvPicPr>
          <p:nvPr/>
        </p:nvPicPr>
        <p:blipFill rotWithShape="1">
          <a:blip r:embed="rId2"/>
          <a:srcRect l="33571" t="36004" r="33078" b="37414"/>
          <a:stretch>
            <a:fillRect/>
          </a:stretch>
        </p:blipFill>
        <p:spPr>
          <a:xfrm rot="20600845">
            <a:off x="9670093" y="3851657"/>
            <a:ext cx="776614" cy="781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65630" y="2052935"/>
            <a:ext cx="5105400" cy="584775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a typeface="Microsoft JhengHei UI" panose="020B0604030504040204" pitchFamily="34" charset="-120"/>
                <a:cs typeface="Calibri" panose="020F0502020204030204" pitchFamily="34" charset="0"/>
              </a:rPr>
              <a:t> SATELLITE SESSIONS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59132" y="2713672"/>
            <a:ext cx="4318397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January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11, 2025  </a:t>
            </a:r>
            <a:endParaRPr lang="en-US" sz="2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Time: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07:00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PM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–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09:00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PM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49524" y="3945439"/>
            <a:ext cx="7337612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Pulmonary Critical Care Symposium</a:t>
            </a:r>
            <a:endParaRPr lang="en-US" sz="2400" b="1" dirty="0">
              <a:solidFill>
                <a:schemeClr val="bg1"/>
              </a:solidFill>
              <a:ea typeface="Microsoft JhengHei UI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97687" y="4567535"/>
            <a:ext cx="4041299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Infectious Disease Symposium</a:t>
            </a:r>
            <a:endParaRPr lang="en-US" sz="2400" b="1" dirty="0">
              <a:solidFill>
                <a:schemeClr val="bg1"/>
              </a:solidFill>
              <a:ea typeface="Microsoft JhengHei UI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05613" y="5177135"/>
            <a:ext cx="3225435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Nephrology Symposium</a:t>
            </a:r>
            <a:endParaRPr lang="en-US" sz="2400" b="1" dirty="0">
              <a:solidFill>
                <a:schemeClr val="bg1"/>
              </a:solidFill>
              <a:ea typeface="Microsoft JhengHei UI" panose="020B0604030504040204" pitchFamily="34" charset="-120"/>
              <a:cs typeface="Calibri" panose="020F050202020403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847" y="228600"/>
            <a:ext cx="1397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2437130" y="2274570"/>
            <a:ext cx="7103745" cy="706755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CARDIOVASCULAR SYMPOSIUM</a:t>
            </a:r>
            <a:endParaRPr lang="en-US" sz="4000" b="1" dirty="0" smtClean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398203" y="3733800"/>
            <a:ext cx="5181600" cy="1524000"/>
          </a:xfrm>
          <a:prstGeom prst="roundRect">
            <a:avLst>
              <a:gd name="adj" fmla="val 5303"/>
            </a:avLst>
          </a:prstGeom>
          <a:ln>
            <a:solidFill>
              <a:srgbClr val="2CA27B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440061" y="3718828"/>
            <a:ext cx="5097883" cy="1522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Venue:</a:t>
            </a:r>
            <a:endParaRPr lang="en-US" sz="3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2400" b="1" i="1" dirty="0">
                <a:sym typeface="+mn-ea"/>
              </a:rPr>
              <a:t>Auditorium, Club O7</a:t>
            </a:r>
            <a:endParaRPr lang="en-US" sz="2400" b="1" i="1" dirty="0"/>
          </a:p>
          <a:p>
            <a:pPr algn="ctr"/>
            <a:endParaRPr lang="en-US" sz="2400" b="1" i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2894469" y="3119735"/>
            <a:ext cx="6189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JANUARY 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2025, </a:t>
            </a: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: 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07:30 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– 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01:30 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</a:t>
            </a:r>
            <a:endParaRPr lang="en-US" sz="2400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" y="228600"/>
            <a:ext cx="1397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" y="203200"/>
            <a:ext cx="1397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C:\Users\Administrator\Downloads\ilovepdf_pages-to-jpg (10)\POCKET PLANNER 2025_page-00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7" t="38213" r="9815" b="13932"/>
          <a:stretch>
            <a:fillRect/>
          </a:stretch>
        </p:blipFill>
        <p:spPr bwMode="auto">
          <a:xfrm>
            <a:off x="7008812" y="1091508"/>
            <a:ext cx="3581400" cy="4351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istrator\Downloads\ilovepdf_pages-to-jpg (10)\POCKET PLANNER 2025_page-00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7" t="15990" r="9815" b="61199"/>
          <a:stretch>
            <a:fillRect/>
          </a:stretch>
        </p:blipFill>
        <p:spPr bwMode="auto">
          <a:xfrm>
            <a:off x="1682749" y="1933575"/>
            <a:ext cx="4769864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89012" y="5257799"/>
            <a:ext cx="10360501" cy="1143001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accent1"/>
                </a:solidFill>
                <a:ea typeface="Microsoft JhengHei UI" panose="020B0604030504040204" pitchFamily="34" charset="-120"/>
                <a:cs typeface="Calibri" panose="020F0502020204030204" pitchFamily="34" charset="0"/>
              </a:rPr>
              <a:t>Please sign (In &amp; Out) attendance sheet before entering the lecture hall, to avail MCI Credit Hours Certificate.</a:t>
            </a:r>
            <a:br>
              <a:rPr lang="en-US" b="1" dirty="0">
                <a:solidFill>
                  <a:schemeClr val="accent1"/>
                </a:solidFill>
                <a:ea typeface="Microsoft JhengHei UI" panose="020B0604030504040204" pitchFamily="34" charset="-120"/>
                <a:cs typeface="Calibri" panose="020F0502020204030204" pitchFamily="34" charset="0"/>
              </a:rPr>
            </a:br>
            <a:endParaRPr lang="en-US" b="1" dirty="0">
              <a:solidFill>
                <a:schemeClr val="accent1"/>
              </a:solidFill>
              <a:ea typeface="Microsoft JhengHei UI" panose="020B0604030504040204" pitchFamily="34" charset="-120"/>
              <a:cs typeface="Calibri" panose="020F0502020204030204" pitchFamily="34" charset="0"/>
            </a:endParaRPr>
          </a:p>
        </p:txBody>
      </p:sp>
      <p:pic>
        <p:nvPicPr>
          <p:cNvPr id="2050" name="Picture 2" descr="V:\Gaurang-2023\JIC - 2025\Certificate JIC-2025\JIC-2025_Delegate-Faculty_Certificate_A4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2" y="504825"/>
            <a:ext cx="6477000" cy="458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89012" y="4952999"/>
            <a:ext cx="10360501" cy="1143001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C00000"/>
                </a:solidFill>
                <a:ea typeface="Microsoft JhengHei UI" panose="020B0604030504040204" pitchFamily="34" charset="-120"/>
                <a:cs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2050" name="Picture 2" descr="D:\Shivangi\JIC\JIC 2023\Fillers\FILLERS - 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8" b="19373"/>
          <a:stretch>
            <a:fillRect/>
          </a:stretch>
        </p:blipFill>
        <p:spPr bwMode="auto">
          <a:xfrm>
            <a:off x="2141855" y="609600"/>
            <a:ext cx="8053705" cy="463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89012" y="4952999"/>
            <a:ext cx="10360501" cy="1143001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C00000"/>
                </a:solidFill>
                <a:ea typeface="Microsoft JhengHei UI" panose="020B0604030504040204" pitchFamily="34" charset="-120"/>
                <a:cs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3074" name="Picture 2" descr="C:\Users\Administrator\Downloads\ilovepdf_pages-to-jpg (10)\POCKET PLANNER 2025_page-0027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7" t="28129" r="11980" b="43121"/>
          <a:stretch>
            <a:fillRect/>
          </a:stretch>
        </p:blipFill>
        <p:spPr bwMode="auto">
          <a:xfrm>
            <a:off x="3589723" y="1600200"/>
            <a:ext cx="4485889" cy="339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istrator\Downloads\ilovepdf_pages-to-jpg (10)\POCKET PLANNER 2025_page-0027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7" t="13522" r="11980" b="72369"/>
          <a:stretch>
            <a:fillRect/>
          </a:stretch>
        </p:blipFill>
        <p:spPr bwMode="auto">
          <a:xfrm>
            <a:off x="4036411" y="265909"/>
            <a:ext cx="3592513" cy="133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istrator\Downloads\ilovepdf_pages-to-jpg (10)\POCKET PLANNER 2025_page-0027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7" t="80939" r="11980" b="6996"/>
          <a:stretch>
            <a:fillRect/>
          </a:stretch>
        </p:blipFill>
        <p:spPr bwMode="auto">
          <a:xfrm>
            <a:off x="4041967" y="5068168"/>
            <a:ext cx="3581400" cy="113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89012" y="4952999"/>
            <a:ext cx="10360501" cy="1143001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C00000"/>
                </a:solidFill>
                <a:ea typeface="Microsoft JhengHei UI" panose="020B0604030504040204" pitchFamily="34" charset="-12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2" name="Rectangles 1"/>
          <p:cNvSpPr/>
          <p:nvPr/>
        </p:nvSpPr>
        <p:spPr>
          <a:xfrm>
            <a:off x="5103495" y="533400"/>
            <a:ext cx="1219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C:\Users\Administrator\Downloads\ilovepdf_pages-to-jpg (10)\POCKET PLANNER 2025_page-0021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9" t="13169" r="8846" b="42504"/>
          <a:stretch>
            <a:fillRect/>
          </a:stretch>
        </p:blipFill>
        <p:spPr bwMode="auto">
          <a:xfrm>
            <a:off x="1262061" y="762000"/>
            <a:ext cx="4499459" cy="4914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istrator\Downloads\ilovepdf_pages-to-jpg (10)\POCKET PLANNER 2025_page-0021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9" t="58083" r="8846" b="15109"/>
          <a:stretch>
            <a:fillRect/>
          </a:stretch>
        </p:blipFill>
        <p:spPr bwMode="auto">
          <a:xfrm>
            <a:off x="5942012" y="1733550"/>
            <a:ext cx="449853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050" y="212725"/>
            <a:ext cx="1397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89012" y="4952999"/>
            <a:ext cx="10360501" cy="1143001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C00000"/>
                </a:solidFill>
                <a:ea typeface="Microsoft JhengHei UI" panose="020B0604030504040204" pitchFamily="34" charset="-12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2" name="AutoShape 2" descr="86 Student Council Speech Illustrations &amp; Clip Art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AutoShape 4" descr="86 Student Council Speech Illustrations &amp; Clip Art - i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5125" name="Picture 5" descr="C:\Users\shivangi.panchal.MARENGOASIA\Desktop\istockphoto-939254686-612x61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62" y="609600"/>
            <a:ext cx="548639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2"/>
          <p:cNvSpPr txBox="1"/>
          <p:nvPr/>
        </p:nvSpPr>
        <p:spPr>
          <a:xfrm>
            <a:off x="798512" y="3962401"/>
            <a:ext cx="4343400" cy="6095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bg1"/>
                </a:solidFill>
              </a:rPr>
              <a:t>January  </a:t>
            </a:r>
            <a:r>
              <a:rPr lang="en-US" sz="3200" b="1" dirty="0" smtClean="0">
                <a:solidFill>
                  <a:schemeClr val="bg1"/>
                </a:solidFill>
              </a:rPr>
              <a:t>10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- </a:t>
            </a:r>
            <a:r>
              <a:rPr lang="en-US" sz="3200" b="1" dirty="0" smtClean="0">
                <a:solidFill>
                  <a:schemeClr val="bg1"/>
                </a:solidFill>
              </a:rPr>
              <a:t>11</a:t>
            </a:r>
            <a:r>
              <a:rPr lang="en-US" sz="3200" b="1" dirty="0" smtClean="0">
                <a:solidFill>
                  <a:schemeClr val="bg1"/>
                </a:solidFill>
              </a:rPr>
              <a:t>, 2025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itle 2"/>
          <p:cNvSpPr txBox="1"/>
          <p:nvPr/>
        </p:nvSpPr>
        <p:spPr>
          <a:xfrm>
            <a:off x="798512" y="1905975"/>
            <a:ext cx="4343400" cy="609599"/>
          </a:xfrm>
          <a:prstGeom prst="rect">
            <a:avLst/>
          </a:prstGeom>
          <a:solidFill>
            <a:srgbClr val="4F81BD"/>
          </a:solidFill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</a:rPr>
              <a:t>MOTIVATE THE STUDENTS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5612" y="2392741"/>
            <a:ext cx="5029200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chemeClr val="tx1"/>
                </a:solidFill>
              </a:rPr>
              <a:t>Please Attend 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chemeClr val="tx1"/>
                </a:solidFill>
              </a:rPr>
              <a:t>Poster  Presentations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89012" y="4952999"/>
            <a:ext cx="10360501" cy="1143001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C00000"/>
                </a:solidFill>
                <a:ea typeface="Microsoft JhengHei UI" panose="020B0604030504040204" pitchFamily="34" charset="-120"/>
                <a:cs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2050" name="Picture 2" descr="D:\Shivangi\JIC\JIC 2023\Fillers\FILLERS - 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8" b="19373"/>
          <a:stretch>
            <a:fillRect/>
          </a:stretch>
        </p:blipFill>
        <p:spPr bwMode="auto">
          <a:xfrm>
            <a:off x="2141855" y="609600"/>
            <a:ext cx="8053705" cy="463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647" y="140335"/>
            <a:ext cx="1397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2437130" y="2274570"/>
            <a:ext cx="7103745" cy="706755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CARDIOVASCULAR SYMPOSIUM</a:t>
            </a:r>
            <a:endParaRPr lang="en-US" sz="4000" b="1" dirty="0" smtClean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398203" y="3733800"/>
            <a:ext cx="5181600" cy="1524000"/>
          </a:xfrm>
          <a:prstGeom prst="roundRect">
            <a:avLst>
              <a:gd name="adj" fmla="val 5303"/>
            </a:avLst>
          </a:prstGeom>
          <a:ln>
            <a:solidFill>
              <a:srgbClr val="2CA27B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440061" y="3718828"/>
            <a:ext cx="5097883" cy="1522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Venue:</a:t>
            </a:r>
            <a:endParaRPr lang="en-US" sz="3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2400" b="1" i="1" dirty="0">
                <a:sym typeface="+mn-ea"/>
              </a:rPr>
              <a:t>Auditorium, Club O7</a:t>
            </a:r>
            <a:endParaRPr lang="en-US" sz="2400" b="1" i="1" dirty="0"/>
          </a:p>
          <a:p>
            <a:pPr algn="ctr"/>
            <a:endParaRPr lang="en-US" sz="2400" b="1" i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2894469" y="3119735"/>
            <a:ext cx="6189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JANUARY 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2025, </a:t>
            </a: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: 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08:30 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– 04:30 PM</a:t>
            </a:r>
            <a:endParaRPr lang="en-US" sz="2400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247" y="304800"/>
            <a:ext cx="1397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1446530" y="2274570"/>
            <a:ext cx="9154795" cy="706755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IACS Sessions &amp; Orations</a:t>
            </a:r>
            <a:endParaRPr lang="en-US" sz="4000" b="1" dirty="0" smtClean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398203" y="3733800"/>
            <a:ext cx="5181600" cy="1524000"/>
          </a:xfrm>
          <a:prstGeom prst="roundRect">
            <a:avLst>
              <a:gd name="adj" fmla="val 5303"/>
            </a:avLst>
          </a:prstGeom>
          <a:ln>
            <a:solidFill>
              <a:srgbClr val="2CA27B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377565" y="3718828"/>
            <a:ext cx="5097883" cy="1154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Venue:</a:t>
            </a:r>
            <a:endParaRPr lang="en-US" sz="3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2400" b="1" i="1" dirty="0" smtClean="0">
                <a:sym typeface="+mn-ea"/>
              </a:rPr>
              <a:t>Confluence - 3 –Club O7</a:t>
            </a:r>
            <a:endParaRPr lang="en-US" sz="2400" i="1" dirty="0" smtClean="0">
              <a:sym typeface="+mn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94469" y="3119735"/>
            <a:ext cx="6189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JANUARY 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11, 2025, </a:t>
            </a: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: 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08:30 AM – 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04:30 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</a:t>
            </a:r>
            <a:endParaRPr lang="en-US" sz="2400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678</Words>
  <Application>WPS Presentation</Application>
  <PresentationFormat>Custom</PresentationFormat>
  <Paragraphs>55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SimSun</vt:lpstr>
      <vt:lpstr>Wingdings</vt:lpstr>
      <vt:lpstr>Microsoft JhengHei UI</vt:lpstr>
      <vt:lpstr>Calibri</vt:lpstr>
      <vt:lpstr>Microsoft YaHei</vt:lpstr>
      <vt:lpstr>Arial Unicode MS</vt:lpstr>
      <vt:lpstr>Office Theme</vt:lpstr>
      <vt:lpstr>CONFERENCE BADGE  IS YOUR ENTRY PASS  TO ALL VENUES. </vt:lpstr>
      <vt:lpstr>Please sign (In &amp; Out) attendance sheet before entering the lecture hall, to avail MCI Credit Hours Certificate. </vt:lpstr>
      <vt:lpstr> </vt:lpstr>
      <vt:lpstr> </vt:lpstr>
      <vt:lpstr> </vt:lpstr>
      <vt:lpstr> 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gohel.sanjay</dc:creator>
  <cp:lastModifiedBy>romi.modi</cp:lastModifiedBy>
  <cp:revision>110</cp:revision>
  <dcterms:created xsi:type="dcterms:W3CDTF">2019-10-07T04:57:00Z</dcterms:created>
  <dcterms:modified xsi:type="dcterms:W3CDTF">2025-01-08T08:35:40Z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BF9C0A464CBE4E78B2A0335D46FEE01A</vt:lpwstr>
  </property>
  <property fmtid="{D5CDD505-2E9C-101B-9397-08002B2CF9AE}" pid="3" name="KSOProductBuildVer">
    <vt:lpwstr>1033-12.2.0.19307</vt:lpwstr>
  </property>
</Properties>
</file>