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9"/>
  </p:notesMasterIdLst>
  <p:sldIdLst>
    <p:sldId id="305" r:id="rId3"/>
    <p:sldId id="309" r:id="rId4"/>
    <p:sldId id="306" r:id="rId5"/>
    <p:sldId id="311" r:id="rId6"/>
    <p:sldId id="310" r:id="rId7"/>
    <p:sldId id="308" r:id="rId8"/>
  </p:sldIdLst>
  <p:sldSz cx="12188825" cy="6858000"/>
  <p:notesSz cx="6887845" cy="100203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39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CA27B"/>
    <a:srgbClr val="1D6D52"/>
    <a:srgbClr val="18584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87" autoAdjust="0"/>
    <p:restoredTop sz="94671" autoAdjust="0"/>
  </p:normalViewPr>
  <p:slideViewPr>
    <p:cSldViewPr showGuides="1">
      <p:cViewPr>
        <p:scale>
          <a:sx n="71" d="100"/>
          <a:sy n="71" d="100"/>
        </p:scale>
        <p:origin x="-1114" y="-322"/>
      </p:cViewPr>
      <p:guideLst>
        <p:guide orient="horz" pos="2160"/>
        <p:guide pos="3839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notesMaster" Target="notesMasters/notesMaster1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2" Type="http://schemas.openxmlformats.org/officeDocument/2006/relationships/tableStyles" Target="tableStyles.xml"/><Relationship Id="rId11" Type="http://schemas.openxmlformats.org/officeDocument/2006/relationships/viewProps" Target="viewProps.xml"/><Relationship Id="rId10" Type="http://schemas.openxmlformats.org/officeDocument/2006/relationships/presProps" Target="presProps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4500" cy="5016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02075" y="0"/>
            <a:ext cx="2984500" cy="5016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EA2383E-F8CF-4C02-B715-9E93D68B7424}" type="datetimeFigureOut">
              <a:rPr lang="en-US" smtClean="0"/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06363" y="750888"/>
            <a:ext cx="6675437" cy="375761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8975" y="4759325"/>
            <a:ext cx="5510213" cy="45100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517063"/>
            <a:ext cx="2984500" cy="5016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02075" y="9517063"/>
            <a:ext cx="2984500" cy="5016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AE53135-07E6-407F-8692-F352D18E076F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441" y="274638"/>
            <a:ext cx="10969943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441" y="1600201"/>
            <a:ext cx="10969943" cy="452596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441" y="6356351"/>
            <a:ext cx="2844059" cy="365125"/>
          </a:xfrm>
          <a:prstGeom prst="rect">
            <a:avLst/>
          </a:prstGeom>
        </p:spPr>
        <p:txBody>
          <a:bodyPr/>
          <a:lstStyle/>
          <a:p>
            <a:fld id="{0B3D4650-14C6-48AA-B01B-D700E69ED7A3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4515" y="6356351"/>
            <a:ext cx="3859795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5325" y="6356351"/>
            <a:ext cx="2844059" cy="365125"/>
          </a:xfrm>
          <a:prstGeom prst="rect">
            <a:avLst/>
          </a:prstGeom>
        </p:spPr>
        <p:txBody>
          <a:bodyPr/>
          <a:lstStyle/>
          <a:p>
            <a:fld id="{93B4E767-1301-4F6F-A2B0-9246542E00E1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780415" y="274639"/>
            <a:ext cx="3654531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12589" y="274639"/>
            <a:ext cx="1076468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441" y="6356351"/>
            <a:ext cx="2844059" cy="365125"/>
          </a:xfrm>
          <a:prstGeom prst="rect">
            <a:avLst/>
          </a:prstGeom>
        </p:spPr>
        <p:txBody>
          <a:bodyPr/>
          <a:lstStyle/>
          <a:p>
            <a:fld id="{0B3D4650-14C6-48AA-B01B-D700E69ED7A3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4515" y="6356351"/>
            <a:ext cx="3859795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5325" y="6356351"/>
            <a:ext cx="2844059" cy="365125"/>
          </a:xfrm>
          <a:prstGeom prst="rect">
            <a:avLst/>
          </a:prstGeom>
        </p:spPr>
        <p:txBody>
          <a:bodyPr/>
          <a:lstStyle/>
          <a:p>
            <a:fld id="{93B4E767-1301-4F6F-A2B0-9246542E00E1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441" y="274638"/>
            <a:ext cx="10969943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441" y="1600201"/>
            <a:ext cx="10969943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441" y="6356351"/>
            <a:ext cx="2844059" cy="365125"/>
          </a:xfrm>
          <a:prstGeom prst="rect">
            <a:avLst/>
          </a:prstGeom>
        </p:spPr>
        <p:txBody>
          <a:bodyPr/>
          <a:lstStyle/>
          <a:p>
            <a:fld id="{0B3D4650-14C6-48AA-B01B-D700E69ED7A3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4515" y="6356351"/>
            <a:ext cx="3859795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5325" y="6356351"/>
            <a:ext cx="2844059" cy="365125"/>
          </a:xfrm>
          <a:prstGeom prst="rect">
            <a:avLst/>
          </a:prstGeom>
        </p:spPr>
        <p:txBody>
          <a:bodyPr/>
          <a:lstStyle/>
          <a:p>
            <a:fld id="{93B4E767-1301-4F6F-A2B0-9246542E00E1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2833" y="4406901"/>
            <a:ext cx="10360501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2833" y="2906713"/>
            <a:ext cx="10360501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441" y="6356351"/>
            <a:ext cx="2844059" cy="365125"/>
          </a:xfrm>
          <a:prstGeom prst="rect">
            <a:avLst/>
          </a:prstGeom>
        </p:spPr>
        <p:txBody>
          <a:bodyPr/>
          <a:lstStyle/>
          <a:p>
            <a:fld id="{0B3D4650-14C6-48AA-B01B-D700E69ED7A3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4515" y="6356351"/>
            <a:ext cx="3859795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5325" y="6356351"/>
            <a:ext cx="2844059" cy="365125"/>
          </a:xfrm>
          <a:prstGeom prst="rect">
            <a:avLst/>
          </a:prstGeom>
        </p:spPr>
        <p:txBody>
          <a:bodyPr/>
          <a:lstStyle/>
          <a:p>
            <a:fld id="{93B4E767-1301-4F6F-A2B0-9246542E00E1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441" y="274638"/>
            <a:ext cx="10969943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12589" y="1600201"/>
            <a:ext cx="7209606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25341" y="1600201"/>
            <a:ext cx="720960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09441" y="6356351"/>
            <a:ext cx="2844059" cy="365125"/>
          </a:xfrm>
          <a:prstGeom prst="rect">
            <a:avLst/>
          </a:prstGeom>
        </p:spPr>
        <p:txBody>
          <a:bodyPr/>
          <a:lstStyle/>
          <a:p>
            <a:fld id="{0B3D4650-14C6-48AA-B01B-D700E69ED7A3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164515" y="6356351"/>
            <a:ext cx="3859795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735325" y="6356351"/>
            <a:ext cx="2844059" cy="365125"/>
          </a:xfrm>
          <a:prstGeom prst="rect">
            <a:avLst/>
          </a:prstGeom>
        </p:spPr>
        <p:txBody>
          <a:bodyPr/>
          <a:lstStyle/>
          <a:p>
            <a:fld id="{93B4E767-1301-4F6F-A2B0-9246542E00E1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441" y="274638"/>
            <a:ext cx="10969943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441" y="1535113"/>
            <a:ext cx="5385514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441" y="2174875"/>
            <a:ext cx="5385514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1754" y="1535113"/>
            <a:ext cx="538763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1754" y="2174875"/>
            <a:ext cx="538763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609441" y="6356351"/>
            <a:ext cx="2844059" cy="365125"/>
          </a:xfrm>
          <a:prstGeom prst="rect">
            <a:avLst/>
          </a:prstGeom>
        </p:spPr>
        <p:txBody>
          <a:bodyPr/>
          <a:lstStyle/>
          <a:p>
            <a:fld id="{0B3D4650-14C6-48AA-B01B-D700E69ED7A3}" type="datetimeFigureOut">
              <a:rPr lang="en-US" smtClean="0"/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164515" y="6356351"/>
            <a:ext cx="3859795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735325" y="6356351"/>
            <a:ext cx="2844059" cy="365125"/>
          </a:xfrm>
          <a:prstGeom prst="rect">
            <a:avLst/>
          </a:prstGeom>
        </p:spPr>
        <p:txBody>
          <a:bodyPr/>
          <a:lstStyle/>
          <a:p>
            <a:fld id="{93B4E767-1301-4F6F-A2B0-9246542E00E1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441" y="274638"/>
            <a:ext cx="10969943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09441" y="6356351"/>
            <a:ext cx="2844059" cy="365125"/>
          </a:xfrm>
          <a:prstGeom prst="rect">
            <a:avLst/>
          </a:prstGeom>
        </p:spPr>
        <p:txBody>
          <a:bodyPr/>
          <a:lstStyle/>
          <a:p>
            <a:fld id="{0B3D4650-14C6-48AA-B01B-D700E69ED7A3}" type="datetimeFigureOut">
              <a:rPr lang="en-US" smtClean="0"/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164515" y="6356351"/>
            <a:ext cx="3859795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735325" y="6356351"/>
            <a:ext cx="2844059" cy="365125"/>
          </a:xfrm>
          <a:prstGeom prst="rect">
            <a:avLst/>
          </a:prstGeom>
        </p:spPr>
        <p:txBody>
          <a:bodyPr/>
          <a:lstStyle/>
          <a:p>
            <a:fld id="{93B4E767-1301-4F6F-A2B0-9246542E00E1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609441" y="6356351"/>
            <a:ext cx="2844059" cy="365125"/>
          </a:xfrm>
          <a:prstGeom prst="rect">
            <a:avLst/>
          </a:prstGeom>
        </p:spPr>
        <p:txBody>
          <a:bodyPr/>
          <a:lstStyle/>
          <a:p>
            <a:fld id="{0B3D4650-14C6-48AA-B01B-D700E69ED7A3}" type="datetimeFigureOut">
              <a:rPr lang="en-US" smtClean="0"/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164515" y="6356351"/>
            <a:ext cx="3859795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735325" y="6356351"/>
            <a:ext cx="2844059" cy="365125"/>
          </a:xfrm>
          <a:prstGeom prst="rect">
            <a:avLst/>
          </a:prstGeom>
        </p:spPr>
        <p:txBody>
          <a:bodyPr/>
          <a:lstStyle/>
          <a:p>
            <a:fld id="{93B4E767-1301-4F6F-A2B0-9246542E00E1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442" y="273050"/>
            <a:ext cx="4010039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5492" y="273051"/>
            <a:ext cx="6813892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442" y="1435101"/>
            <a:ext cx="4010039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09441" y="6356351"/>
            <a:ext cx="2844059" cy="365125"/>
          </a:xfrm>
          <a:prstGeom prst="rect">
            <a:avLst/>
          </a:prstGeom>
        </p:spPr>
        <p:txBody>
          <a:bodyPr/>
          <a:lstStyle/>
          <a:p>
            <a:fld id="{0B3D4650-14C6-48AA-B01B-D700E69ED7A3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164515" y="6356351"/>
            <a:ext cx="3859795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735325" y="6356351"/>
            <a:ext cx="2844059" cy="365125"/>
          </a:xfrm>
          <a:prstGeom prst="rect">
            <a:avLst/>
          </a:prstGeom>
        </p:spPr>
        <p:txBody>
          <a:bodyPr/>
          <a:lstStyle/>
          <a:p>
            <a:fld id="{93B4E767-1301-4F6F-A2B0-9246542E00E1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095" y="4800600"/>
            <a:ext cx="7313295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095" y="612775"/>
            <a:ext cx="7313295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095" y="5367338"/>
            <a:ext cx="7313295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09441" y="6356351"/>
            <a:ext cx="2844059" cy="365125"/>
          </a:xfrm>
          <a:prstGeom prst="rect">
            <a:avLst/>
          </a:prstGeom>
        </p:spPr>
        <p:txBody>
          <a:bodyPr/>
          <a:lstStyle/>
          <a:p>
            <a:fld id="{0B3D4650-14C6-48AA-B01B-D700E69ED7A3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164515" y="6356351"/>
            <a:ext cx="3859795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735325" y="6356351"/>
            <a:ext cx="2844059" cy="365125"/>
          </a:xfrm>
          <a:prstGeom prst="rect">
            <a:avLst/>
          </a:prstGeom>
        </p:spPr>
        <p:txBody>
          <a:bodyPr/>
          <a:lstStyle/>
          <a:p>
            <a:fld id="{93B4E767-1301-4F6F-A2B0-9246542E00E1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4" Type="http://schemas.openxmlformats.org/officeDocument/2006/relationships/theme" Target="../theme/theme1.xml"/><Relationship Id="rId13" Type="http://schemas.openxmlformats.org/officeDocument/2006/relationships/image" Target="../media/image2.png"/><Relationship Id="rId12" Type="http://schemas.openxmlformats.org/officeDocument/2006/relationships/image" Target="../media/image1.png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 rot="16200000">
            <a:off x="6055136" y="1875240"/>
            <a:ext cx="459553" cy="9524999"/>
          </a:xfrm>
          <a:prstGeom prst="rect">
            <a:avLst/>
          </a:prstGeom>
          <a:solidFill>
            <a:srgbClr val="00ABD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Rectangle 10"/>
          <p:cNvSpPr/>
          <p:nvPr userDrawn="1"/>
        </p:nvSpPr>
        <p:spPr>
          <a:xfrm rot="16200000">
            <a:off x="-3392024" y="3391366"/>
            <a:ext cx="6858000" cy="75268"/>
          </a:xfrm>
          <a:prstGeom prst="rect">
            <a:avLst/>
          </a:prstGeom>
          <a:solidFill>
            <a:srgbClr val="214E8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pic>
        <p:nvPicPr>
          <p:cNvPr id="12" name="Picture 4" descr="C:\Users\Administrator\Downloads\JIC 2025_LOGO_2.png"/>
          <p:cNvPicPr>
            <a:picLocks noChangeAspect="1" noChangeArrowheads="1"/>
          </p:cNvPicPr>
          <p:nvPr userDrawn="1"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812" y="6407967"/>
            <a:ext cx="1219200" cy="3521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" descr="C:\Users\Administrator\OneDrive - Marengo Asia Healthcare Private Limited\Desktop\M_CIMS\Marengo CIMS Hospital Logo_ 2024.png"/>
          <p:cNvPicPr>
            <a:picLocks noChangeAspect="1" noChangeArrowheads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99812" y="6276087"/>
            <a:ext cx="781051" cy="5324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4.jpeg"/><Relationship Id="rId1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8.jpeg"/><Relationship Id="rId1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ctrTitle"/>
          </p:nvPr>
        </p:nvSpPr>
        <p:spPr>
          <a:xfrm>
            <a:off x="608012" y="2362200"/>
            <a:ext cx="6705600" cy="1143001"/>
          </a:xfrm>
        </p:spPr>
        <p:txBody>
          <a:bodyPr>
            <a:normAutofit fontScale="90000"/>
          </a:bodyPr>
          <a:lstStyle/>
          <a:p>
            <a:r>
              <a:rPr lang="en-US" sz="4000" b="1" dirty="0">
                <a:solidFill>
                  <a:schemeClr val="accent1"/>
                </a:solidFill>
                <a:ea typeface="Microsoft JhengHei UI" panose="020B0604030504040204" pitchFamily="34" charset="-120"/>
                <a:cs typeface="Calibri" panose="020F0502020204030204" pitchFamily="34" charset="0"/>
              </a:rPr>
              <a:t>CONFERENCE BADGE </a:t>
            </a:r>
            <a:br>
              <a:rPr lang="en-US" sz="4000" b="1" dirty="0">
                <a:solidFill>
                  <a:schemeClr val="accent1"/>
                </a:solidFill>
                <a:ea typeface="Microsoft JhengHei UI" panose="020B0604030504040204" pitchFamily="34" charset="-120"/>
                <a:cs typeface="Calibri" panose="020F0502020204030204" pitchFamily="34" charset="0"/>
              </a:rPr>
            </a:br>
            <a:r>
              <a:rPr lang="en-US" sz="4000" b="1" dirty="0">
                <a:solidFill>
                  <a:schemeClr val="accent1"/>
                </a:solidFill>
                <a:ea typeface="Microsoft JhengHei UI" panose="020B0604030504040204" pitchFamily="34" charset="-120"/>
                <a:cs typeface="Calibri" panose="020F0502020204030204" pitchFamily="34" charset="0"/>
              </a:rPr>
              <a:t>IS YOUR ENTRY PASS </a:t>
            </a:r>
            <a:br>
              <a:rPr lang="en-US" sz="4000" b="1" dirty="0" smtClean="0">
                <a:solidFill>
                  <a:schemeClr val="accent1"/>
                </a:solidFill>
                <a:ea typeface="Microsoft JhengHei UI" panose="020B0604030504040204" pitchFamily="34" charset="-120"/>
                <a:cs typeface="Calibri" panose="020F0502020204030204" pitchFamily="34" charset="0"/>
              </a:rPr>
            </a:br>
            <a:r>
              <a:rPr lang="en-US" sz="4000" b="1" dirty="0" smtClean="0">
                <a:solidFill>
                  <a:schemeClr val="accent1"/>
                </a:solidFill>
                <a:ea typeface="Microsoft JhengHei UI" panose="020B0604030504040204" pitchFamily="34" charset="-120"/>
                <a:cs typeface="Calibri" panose="020F0502020204030204" pitchFamily="34" charset="0"/>
              </a:rPr>
              <a:t>TO ALL </a:t>
            </a:r>
            <a:r>
              <a:rPr lang="en-US" sz="4000" b="1" dirty="0">
                <a:solidFill>
                  <a:schemeClr val="accent1"/>
                </a:solidFill>
                <a:ea typeface="Microsoft JhengHei UI" panose="020B0604030504040204" pitchFamily="34" charset="-120"/>
                <a:cs typeface="Calibri" panose="020F0502020204030204" pitchFamily="34" charset="0"/>
              </a:rPr>
              <a:t>VENUES.</a:t>
            </a:r>
            <a:br>
              <a:rPr lang="en-US" b="1" dirty="0">
                <a:solidFill>
                  <a:schemeClr val="accent1"/>
                </a:solidFill>
                <a:ea typeface="Microsoft JhengHei UI" panose="020B0604030504040204" pitchFamily="34" charset="-120"/>
                <a:cs typeface="Calibri" panose="020F0502020204030204" pitchFamily="34" charset="0"/>
              </a:rPr>
            </a:br>
            <a:endParaRPr lang="en-US" b="1" dirty="0">
              <a:solidFill>
                <a:schemeClr val="accent1"/>
              </a:solidFill>
              <a:ea typeface="Microsoft JhengHei UI" panose="020B0604030504040204" pitchFamily="34" charset="-120"/>
              <a:cs typeface="Calibri" panose="020F0502020204030204" pitchFamily="34" charset="0"/>
            </a:endParaRPr>
          </a:p>
        </p:txBody>
      </p:sp>
      <p:pic>
        <p:nvPicPr>
          <p:cNvPr id="1027" name="Picture 3" descr="C:\Users\Administrator\Downloads\POCKET PLANNER 2025.jpg"/>
          <p:cNvPicPr>
            <a:picLocks noChangeAspect="1" noChangeArrowheads="1"/>
          </p:cNvPicPr>
          <p:nvPr/>
        </p:nvPicPr>
        <p:blipFill rotWithShape="1"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190" t="14445" r="7939" b="27438"/>
          <a:stretch>
            <a:fillRect/>
          </a:stretch>
        </p:blipFill>
        <p:spPr bwMode="auto">
          <a:xfrm>
            <a:off x="8228012" y="-1"/>
            <a:ext cx="3960813" cy="56791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 descr="ID"/>
          <p:cNvPicPr>
            <a:picLocks noChangeAspect="1"/>
          </p:cNvPicPr>
          <p:nvPr/>
        </p:nvPicPr>
        <p:blipFill rotWithShape="1">
          <a:blip r:embed="rId2"/>
          <a:srcRect l="33571" t="36004" r="33078" b="37414"/>
          <a:stretch>
            <a:fillRect/>
          </a:stretch>
        </p:blipFill>
        <p:spPr>
          <a:xfrm rot="20600845">
            <a:off x="9670093" y="3851657"/>
            <a:ext cx="776614" cy="78138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ctrTitle"/>
          </p:nvPr>
        </p:nvSpPr>
        <p:spPr>
          <a:xfrm>
            <a:off x="989012" y="4952999"/>
            <a:ext cx="10360501" cy="1143001"/>
          </a:xfrm>
        </p:spPr>
        <p:txBody>
          <a:bodyPr>
            <a:normAutofit fontScale="90000"/>
          </a:bodyPr>
          <a:lstStyle/>
          <a:p>
            <a:br>
              <a:rPr lang="en-US" b="1" dirty="0">
                <a:solidFill>
                  <a:srgbClr val="C00000"/>
                </a:solidFill>
                <a:ea typeface="Microsoft JhengHei UI" panose="020B0604030504040204" pitchFamily="34" charset="-120"/>
                <a:cs typeface="Calibri" panose="020F0502020204030204" pitchFamily="34" charset="0"/>
              </a:rPr>
            </a:br>
            <a:endParaRPr lang="en-US" dirty="0"/>
          </a:p>
        </p:txBody>
      </p:sp>
      <p:pic>
        <p:nvPicPr>
          <p:cNvPr id="2050" name="Picture 2" descr="D:\Shivangi\JIC\JIC 2023\Fillers\FILLERS - 1.jpg"/>
          <p:cNvPicPr>
            <a:picLocks noChangeAspect="1" noChangeArrowheads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438" b="19373"/>
          <a:stretch>
            <a:fillRect/>
          </a:stretch>
        </p:blipFill>
        <p:spPr bwMode="auto">
          <a:xfrm>
            <a:off x="2141855" y="609600"/>
            <a:ext cx="8053705" cy="4635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ctrTitle"/>
          </p:nvPr>
        </p:nvSpPr>
        <p:spPr>
          <a:xfrm>
            <a:off x="989012" y="5257799"/>
            <a:ext cx="10360501" cy="1143001"/>
          </a:xfrm>
        </p:spPr>
        <p:txBody>
          <a:bodyPr>
            <a:normAutofit fontScale="90000"/>
          </a:bodyPr>
          <a:lstStyle/>
          <a:p>
            <a:r>
              <a:rPr lang="en-US" sz="3600" b="1" dirty="0">
                <a:solidFill>
                  <a:schemeClr val="accent1"/>
                </a:solidFill>
                <a:ea typeface="Microsoft JhengHei UI" panose="020B0604030504040204" pitchFamily="34" charset="-120"/>
                <a:cs typeface="Calibri" panose="020F0502020204030204" pitchFamily="34" charset="0"/>
              </a:rPr>
              <a:t>Please sign (In &amp; Out) attendance sheet before entering the lecture hall, to avail MCI Credit Hours Certificate.</a:t>
            </a:r>
            <a:br>
              <a:rPr lang="en-US" b="1" dirty="0">
                <a:solidFill>
                  <a:schemeClr val="accent1"/>
                </a:solidFill>
                <a:ea typeface="Microsoft JhengHei UI" panose="020B0604030504040204" pitchFamily="34" charset="-120"/>
                <a:cs typeface="Calibri" panose="020F0502020204030204" pitchFamily="34" charset="0"/>
              </a:rPr>
            </a:br>
            <a:endParaRPr lang="en-US" b="1" dirty="0">
              <a:solidFill>
                <a:schemeClr val="accent1"/>
              </a:solidFill>
              <a:ea typeface="Microsoft JhengHei UI" panose="020B0604030504040204" pitchFamily="34" charset="-120"/>
              <a:cs typeface="Calibri" panose="020F0502020204030204" pitchFamily="34" charset="0"/>
            </a:endParaRPr>
          </a:p>
        </p:txBody>
      </p:sp>
      <p:pic>
        <p:nvPicPr>
          <p:cNvPr id="2050" name="Picture 2" descr="V:\Gaurang-2023\JIC - 2025\Certificate JIC-2025\JIC-2025_Delegate-Faculty_Certificate_A4.jpg"/>
          <p:cNvPicPr>
            <a:picLocks noChangeAspect="1" noChangeArrowheads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1612" y="504825"/>
            <a:ext cx="6477000" cy="45815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"/>
          <p:cNvSpPr txBox="1">
            <a:spLocks noChangeArrowheads="1"/>
          </p:cNvSpPr>
          <p:nvPr/>
        </p:nvSpPr>
        <p:spPr bwMode="auto">
          <a:xfrm>
            <a:off x="2437130" y="2274570"/>
            <a:ext cx="7103745" cy="706755"/>
          </a:xfrm>
          <a:prstGeom prst="rect">
            <a:avLst/>
          </a:prstGeom>
          <a:solidFill>
            <a:srgbClr val="4F81BD"/>
          </a:solidFill>
          <a:ln>
            <a:noFill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4000" b="1" dirty="0" smtClean="0">
                <a:solidFill>
                  <a:schemeClr val="bg1"/>
                </a:solidFill>
              </a:rPr>
              <a:t>CARDIOVASCULAR SYMPOSIUM</a:t>
            </a:r>
            <a:endParaRPr lang="en-US" sz="4000" b="1" dirty="0" smtClean="0">
              <a:solidFill>
                <a:schemeClr val="bg1"/>
              </a:solidFill>
            </a:endParaRPr>
          </a:p>
        </p:txBody>
      </p:sp>
      <p:sp>
        <p:nvSpPr>
          <p:cNvPr id="15" name="Rounded Rectangle 14"/>
          <p:cNvSpPr/>
          <p:nvPr/>
        </p:nvSpPr>
        <p:spPr>
          <a:xfrm>
            <a:off x="3398203" y="3733800"/>
            <a:ext cx="5181600" cy="1524000"/>
          </a:xfrm>
          <a:prstGeom prst="roundRect">
            <a:avLst>
              <a:gd name="adj" fmla="val 5303"/>
            </a:avLst>
          </a:prstGeom>
          <a:ln>
            <a:solidFill>
              <a:srgbClr val="2CA27B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b="1" dirty="0"/>
          </a:p>
        </p:txBody>
      </p:sp>
      <p:sp>
        <p:nvSpPr>
          <p:cNvPr id="16" name="TextBox 15"/>
          <p:cNvSpPr txBox="1"/>
          <p:nvPr/>
        </p:nvSpPr>
        <p:spPr>
          <a:xfrm>
            <a:off x="3440061" y="3718828"/>
            <a:ext cx="5097883" cy="152209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50000"/>
              </a:lnSpc>
            </a:pPr>
            <a:r>
              <a:rPr lang="en-US" sz="30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Venue:</a:t>
            </a:r>
            <a:endParaRPr lang="en-US" sz="3000" b="1" dirty="0" smtClean="0">
              <a:solidFill>
                <a:schemeClr val="tx2">
                  <a:lumMod val="60000"/>
                  <a:lumOff val="40000"/>
                </a:schemeClr>
              </a:solidFill>
            </a:endParaRPr>
          </a:p>
          <a:p>
            <a:pPr algn="ctr"/>
            <a:r>
              <a:rPr lang="en-US" sz="2400" b="1" i="1" dirty="0">
                <a:sym typeface="+mn-ea"/>
              </a:rPr>
              <a:t>Auditorium, Club O7</a:t>
            </a:r>
            <a:endParaRPr lang="en-US" sz="2400" b="1" i="1" dirty="0"/>
          </a:p>
          <a:p>
            <a:pPr algn="ctr"/>
            <a:endParaRPr lang="en-US" sz="2400" b="1" i="1" dirty="0" smtClean="0"/>
          </a:p>
        </p:txBody>
      </p:sp>
      <p:sp>
        <p:nvSpPr>
          <p:cNvPr id="2" name="Rectangle 1"/>
          <p:cNvSpPr/>
          <p:nvPr/>
        </p:nvSpPr>
        <p:spPr>
          <a:xfrm>
            <a:off x="2894469" y="3119735"/>
            <a:ext cx="618906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400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JANUARY </a:t>
            </a:r>
            <a:r>
              <a:rPr lang="en-US" sz="2400" dirty="0" smtClean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12</a:t>
            </a:r>
            <a:r>
              <a:rPr lang="en-US" sz="2400" dirty="0" smtClean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2025, </a:t>
            </a:r>
            <a:r>
              <a:rPr lang="en-US" sz="2400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TIME : </a:t>
            </a:r>
            <a:r>
              <a:rPr lang="en-US" sz="2400" dirty="0" smtClean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07:30 </a:t>
            </a:r>
            <a:r>
              <a:rPr lang="en-US" sz="2400" dirty="0" smtClean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AM – </a:t>
            </a:r>
            <a:r>
              <a:rPr lang="en-US" sz="2400" dirty="0" smtClean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01:30 </a:t>
            </a:r>
            <a:r>
              <a:rPr lang="en-US" sz="2400" dirty="0" smtClean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PM</a:t>
            </a:r>
            <a:endParaRPr lang="en-US" sz="2400" dirty="0" smtClean="0">
              <a:solidFill>
                <a:schemeClr val="accent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8" name="Picture 6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812" y="203200"/>
            <a:ext cx="1397000" cy="139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812" y="203200"/>
            <a:ext cx="1397000" cy="139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0" name="Picture 2" descr="C:\Users\Administrator\Downloads\ilovepdf_pages-to-jpg (10)\POCKET PLANNER 2025_page-0024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657" t="38213" r="9815" b="13932"/>
          <a:stretch>
            <a:fillRect/>
          </a:stretch>
        </p:blipFill>
        <p:spPr bwMode="auto">
          <a:xfrm>
            <a:off x="7008812" y="1091508"/>
            <a:ext cx="3581400" cy="435113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C:\Users\Administrator\Downloads\ilovepdf_pages-to-jpg (10)\POCKET PLANNER 2025_page-0024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657" t="15990" r="9815" b="61199"/>
          <a:stretch>
            <a:fillRect/>
          </a:stretch>
        </p:blipFill>
        <p:spPr bwMode="auto">
          <a:xfrm>
            <a:off x="1682749" y="1933575"/>
            <a:ext cx="4769864" cy="2762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ctrTitle"/>
          </p:nvPr>
        </p:nvSpPr>
        <p:spPr>
          <a:xfrm>
            <a:off x="989012" y="4952999"/>
            <a:ext cx="10360501" cy="1143001"/>
          </a:xfrm>
        </p:spPr>
        <p:txBody>
          <a:bodyPr>
            <a:normAutofit fontScale="90000"/>
          </a:bodyPr>
          <a:lstStyle/>
          <a:p>
            <a:br>
              <a:rPr lang="en-US" b="1" dirty="0">
                <a:solidFill>
                  <a:srgbClr val="C00000"/>
                </a:solidFill>
                <a:ea typeface="Microsoft JhengHei UI" panose="020B0604030504040204" pitchFamily="34" charset="-120"/>
                <a:cs typeface="Calibri" panose="020F0502020204030204" pitchFamily="34" charset="0"/>
              </a:rPr>
            </a:br>
            <a:endParaRPr lang="en-US" dirty="0"/>
          </a:p>
        </p:txBody>
      </p:sp>
      <p:pic>
        <p:nvPicPr>
          <p:cNvPr id="3074" name="Picture 2" descr="C:\Users\Administrator\Downloads\ilovepdf_pages-to-jpg (10)\POCKET PLANNER 2025_page-0027.jpg"/>
          <p:cNvPicPr>
            <a:picLocks noChangeAspect="1" noChangeArrowheads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377" t="28129" r="11980" b="43121"/>
          <a:stretch>
            <a:fillRect/>
          </a:stretch>
        </p:blipFill>
        <p:spPr bwMode="auto">
          <a:xfrm>
            <a:off x="3589723" y="1600200"/>
            <a:ext cx="4485889" cy="33956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C:\Users\Administrator\Downloads\ilovepdf_pages-to-jpg (10)\POCKET PLANNER 2025_page-0027.jpg"/>
          <p:cNvPicPr>
            <a:picLocks noChangeAspect="1" noChangeArrowheads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377" t="13522" r="11980" b="72369"/>
          <a:stretch>
            <a:fillRect/>
          </a:stretch>
        </p:blipFill>
        <p:spPr bwMode="auto">
          <a:xfrm>
            <a:off x="4036411" y="265909"/>
            <a:ext cx="3592513" cy="13346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C:\Users\Administrator\Downloads\ilovepdf_pages-to-jpg (10)\POCKET PLANNER 2025_page-0027.jpg"/>
          <p:cNvPicPr>
            <a:picLocks noChangeAspect="1" noChangeArrowheads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377" t="80939" r="11980" b="6996"/>
          <a:stretch>
            <a:fillRect/>
          </a:stretch>
        </p:blipFill>
        <p:spPr bwMode="auto">
          <a:xfrm>
            <a:off x="4041967" y="5068168"/>
            <a:ext cx="3581400" cy="11377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261</Words>
  <Application>WPS Presentation</Application>
  <PresentationFormat>Custom</PresentationFormat>
  <Paragraphs>16</Paragraphs>
  <Slides>6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6</vt:i4>
      </vt:variant>
    </vt:vector>
  </HeadingPairs>
  <TitlesOfParts>
    <vt:vector size="14" baseType="lpstr">
      <vt:lpstr>Arial</vt:lpstr>
      <vt:lpstr>SimSun</vt:lpstr>
      <vt:lpstr>Wingdings</vt:lpstr>
      <vt:lpstr>Microsoft JhengHei UI</vt:lpstr>
      <vt:lpstr>Calibri</vt:lpstr>
      <vt:lpstr>Microsoft YaHei</vt:lpstr>
      <vt:lpstr>Arial Unicode MS</vt:lpstr>
      <vt:lpstr>Office Theme</vt:lpstr>
      <vt:lpstr>CONFERENCE BADGE  IS YOUR ENTRY PASS  TO ALL VENUES. </vt:lpstr>
      <vt:lpstr> </vt:lpstr>
      <vt:lpstr>Please sign (In &amp; Out) attendance sheet before entering the lecture hall, to avail MCI Credit Hours Certificate. </vt:lpstr>
      <vt:lpstr>PowerPoint 演示文稿</vt:lpstr>
      <vt:lpstr>PowerPoint 演示文稿</vt:lpstr>
      <vt:lpstr>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gohel.sanjay</dc:creator>
  <cp:lastModifiedBy>romi.modi</cp:lastModifiedBy>
  <cp:revision>82</cp:revision>
  <dcterms:created xsi:type="dcterms:W3CDTF">2019-10-07T04:57:00Z</dcterms:created>
  <dcterms:modified xsi:type="dcterms:W3CDTF">2025-01-08T08:38:06Z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E3C1FC7DE756419A9F5B92332BDB9B13</vt:lpwstr>
  </property>
  <property fmtid="{D5CDD505-2E9C-101B-9397-08002B2CF9AE}" pid="3" name="KSOProductBuildVer">
    <vt:lpwstr>1033-12.2.0.19307</vt:lpwstr>
  </property>
</Properties>
</file>